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Poppins" panose="00000500000000000000" pitchFamily="2" charset="0"/>
      <p:regular r:id="rId12"/>
      <p:bold r:id="rId13"/>
      <p:italic r:id="rId14"/>
    </p:embeddedFont>
    <p:embeddedFont>
      <p:font typeface="poppins-bold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700" y="368300"/>
            <a:ext cx="121793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50000" t="47020" r="50000" b="52980"/>
          <a:stretch>
            <a:fillRect/>
          </a:stretch>
        </p:blipFill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 w="12192000" h="6438900">
                <a:moveTo>
                  <a:pt x="0" y="0"/>
                </a:moveTo>
                <a:lnTo>
                  <a:pt x="12192000" y="0"/>
                </a:lnTo>
                <a:lnTo>
                  <a:pt x="12192000" y="6438900"/>
                </a:lnTo>
                <a:lnTo>
                  <a:pt x="0" y="6438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882651" y="0"/>
            <a:ext cx="3440289" cy="6858000"/>
          </a:xfrm>
          <a:custGeom>
            <a:avLst/>
            <a:gdLst>
              <a:gd name="connsiteX0" fmla="*/ 3211689 w 3440289"/>
              <a:gd name="connsiteY0" fmla="*/ 0 h 6858000"/>
              <a:gd name="connsiteX1" fmla="*/ 3440289 w 3440289"/>
              <a:gd name="connsiteY1" fmla="*/ 0 h 6858000"/>
              <a:gd name="connsiteX2" fmla="*/ 228600 w 3440289"/>
              <a:gd name="connsiteY2" fmla="*/ 6858000 h 6858000"/>
              <a:gd name="connsiteX3" fmla="*/ 0 w 3440289"/>
              <a:gd name="connsiteY3" fmla="*/ 6858000 h 6858000"/>
            </a:gdLst>
            <a:ahLst/>
            <a:cxnLst/>
            <a:rect l="l" t="t" r="r" b="b"/>
            <a:pathLst>
              <a:path w="3440289" h="6858000">
                <a:moveTo>
                  <a:pt x="3211689" y="0"/>
                </a:moveTo>
                <a:lnTo>
                  <a:pt x="3440289" y="0"/>
                </a:lnTo>
                <a:lnTo>
                  <a:pt x="2286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3100" y="45315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435851" y="0"/>
            <a:ext cx="3802239" cy="6858000"/>
          </a:xfrm>
          <a:custGeom>
            <a:avLst/>
            <a:gdLst>
              <a:gd name="connsiteX0" fmla="*/ 3211689 w 3802239"/>
              <a:gd name="connsiteY0" fmla="*/ 0 h 6858000"/>
              <a:gd name="connsiteX1" fmla="*/ 3802239 w 3802239"/>
              <a:gd name="connsiteY1" fmla="*/ 0 h 6858000"/>
              <a:gd name="connsiteX2" fmla="*/ 590550 w 3802239"/>
              <a:gd name="connsiteY2" fmla="*/ 6858000 h 6858000"/>
              <a:gd name="connsiteX3" fmla="*/ 0 w 3802239"/>
              <a:gd name="connsiteY3" fmla="*/ 6858000 h 6858000"/>
            </a:gdLst>
            <a:ahLst/>
            <a:cxnLst/>
            <a:rect l="l" t="t" r="r" b="b"/>
            <a:pathLst>
              <a:path w="3802239" h="6858000">
                <a:moveTo>
                  <a:pt x="3211689" y="0"/>
                </a:moveTo>
                <a:lnTo>
                  <a:pt x="3802239" y="0"/>
                </a:lnTo>
                <a:lnTo>
                  <a:pt x="59055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207376" y="0"/>
            <a:ext cx="3984625" cy="6858000"/>
          </a:xfrm>
          <a:custGeom>
            <a:avLst/>
            <a:gdLst>
              <a:gd name="connsiteX0" fmla="*/ 3211689 w 3984625"/>
              <a:gd name="connsiteY0" fmla="*/ 0 h 6858000"/>
              <a:gd name="connsiteX1" fmla="*/ 3984625 w 3984625"/>
              <a:gd name="connsiteY1" fmla="*/ 0 h 6858000"/>
              <a:gd name="connsiteX2" fmla="*/ 3984625 w 3984625"/>
              <a:gd name="connsiteY2" fmla="*/ 6858000 h 6858000"/>
              <a:gd name="connsiteX3" fmla="*/ 0 w 3984625"/>
              <a:gd name="connsiteY3" fmla="*/ 6858000 h 6858000"/>
            </a:gdLst>
            <a:ahLst/>
            <a:cxnLst/>
            <a:rect l="l" t="t" r="r" b="b"/>
            <a:pathLst>
              <a:path w="3984625" h="6858000">
                <a:moveTo>
                  <a:pt x="3211689" y="0"/>
                </a:moveTo>
                <a:lnTo>
                  <a:pt x="3984625" y="0"/>
                </a:lnTo>
                <a:lnTo>
                  <a:pt x="39846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8475" y="1282303"/>
            <a:ext cx="8593607" cy="251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CarShowRoom</a:t>
            </a:r>
            <a:endParaRPr kumimoji="1" lang="zh-CN" altLang="en-US" sz="4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Nirmala UI" panose="020B0502040204020203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51048" y="4582417"/>
            <a:ext cx="27175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Louaai Zailaei - 202311058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6750" y="3997324"/>
            <a:ext cx="1248410" cy="104140"/>
          </a:xfrm>
          <a:prstGeom prst="parallelogram">
            <a:avLst>
              <a:gd name="adj" fmla="val 50153"/>
            </a:avLst>
          </a:prstGeom>
          <a:solidFill>
            <a:srgbClr val="5D7C7E">
              <a:alpha val="100000"/>
            </a:srgb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968696" y="3997324"/>
            <a:ext cx="469665" cy="104140"/>
          </a:xfrm>
          <a:prstGeom prst="parallelogram">
            <a:avLst>
              <a:gd name="adj" fmla="val 47865"/>
            </a:avLst>
          </a:prstGeom>
          <a:solidFill>
            <a:schemeClr val="bg1">
              <a:alpha val="100000"/>
            </a:scheme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91897" y="3997324"/>
            <a:ext cx="469665" cy="104140"/>
          </a:xfrm>
          <a:prstGeom prst="parallelogram">
            <a:avLst>
              <a:gd name="adj" fmla="val 47865"/>
            </a:avLst>
          </a:prstGeom>
          <a:solidFill>
            <a:schemeClr val="tx1">
              <a:lumMod val="40000"/>
              <a:lumOff val="60000"/>
              <a:alpha val="100000"/>
            </a:scheme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3100" y="51284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73100" y="56872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25648" y="5179317"/>
            <a:ext cx="27683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Thamer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Almadi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 - 202311136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16630" y="5738116"/>
            <a:ext cx="364984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Amro Mohammed Elian - 202311430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700" y="368300"/>
            <a:ext cx="121793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50000" t="47020" r="50000" b="52980"/>
          <a:stretch>
            <a:fillRect/>
          </a:stretch>
        </p:blipFill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 w="12192000" h="6438900">
                <a:moveTo>
                  <a:pt x="0" y="0"/>
                </a:moveTo>
                <a:lnTo>
                  <a:pt x="12192000" y="0"/>
                </a:lnTo>
                <a:lnTo>
                  <a:pt x="12192000" y="6438900"/>
                </a:lnTo>
                <a:lnTo>
                  <a:pt x="0" y="64389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882651" y="0"/>
            <a:ext cx="3440289" cy="6858000"/>
          </a:xfrm>
          <a:custGeom>
            <a:avLst/>
            <a:gdLst>
              <a:gd name="connsiteX0" fmla="*/ 3211689 w 3440289"/>
              <a:gd name="connsiteY0" fmla="*/ 0 h 6858000"/>
              <a:gd name="connsiteX1" fmla="*/ 3440289 w 3440289"/>
              <a:gd name="connsiteY1" fmla="*/ 0 h 6858000"/>
              <a:gd name="connsiteX2" fmla="*/ 228600 w 3440289"/>
              <a:gd name="connsiteY2" fmla="*/ 6858000 h 6858000"/>
              <a:gd name="connsiteX3" fmla="*/ 0 w 3440289"/>
              <a:gd name="connsiteY3" fmla="*/ 6858000 h 6858000"/>
            </a:gdLst>
            <a:ahLst/>
            <a:cxnLst/>
            <a:rect l="l" t="t" r="r" b="b"/>
            <a:pathLst>
              <a:path w="3440289" h="6858000">
                <a:moveTo>
                  <a:pt x="3211689" y="0"/>
                </a:moveTo>
                <a:lnTo>
                  <a:pt x="3440289" y="0"/>
                </a:lnTo>
                <a:lnTo>
                  <a:pt x="2286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3100" y="45315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435851" y="0"/>
            <a:ext cx="3802239" cy="6858000"/>
          </a:xfrm>
          <a:custGeom>
            <a:avLst/>
            <a:gdLst>
              <a:gd name="connsiteX0" fmla="*/ 3211689 w 3802239"/>
              <a:gd name="connsiteY0" fmla="*/ 0 h 6858000"/>
              <a:gd name="connsiteX1" fmla="*/ 3802239 w 3802239"/>
              <a:gd name="connsiteY1" fmla="*/ 0 h 6858000"/>
              <a:gd name="connsiteX2" fmla="*/ 590550 w 3802239"/>
              <a:gd name="connsiteY2" fmla="*/ 6858000 h 6858000"/>
              <a:gd name="connsiteX3" fmla="*/ 0 w 3802239"/>
              <a:gd name="connsiteY3" fmla="*/ 6858000 h 6858000"/>
            </a:gdLst>
            <a:ahLst/>
            <a:cxnLst/>
            <a:rect l="l" t="t" r="r" b="b"/>
            <a:pathLst>
              <a:path w="3802239" h="6858000">
                <a:moveTo>
                  <a:pt x="3211689" y="0"/>
                </a:moveTo>
                <a:lnTo>
                  <a:pt x="3802239" y="0"/>
                </a:lnTo>
                <a:lnTo>
                  <a:pt x="59055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207376" y="0"/>
            <a:ext cx="3984625" cy="6858000"/>
          </a:xfrm>
          <a:custGeom>
            <a:avLst/>
            <a:gdLst>
              <a:gd name="connsiteX0" fmla="*/ 3211689 w 3984625"/>
              <a:gd name="connsiteY0" fmla="*/ 0 h 6858000"/>
              <a:gd name="connsiteX1" fmla="*/ 3984625 w 3984625"/>
              <a:gd name="connsiteY1" fmla="*/ 0 h 6858000"/>
              <a:gd name="connsiteX2" fmla="*/ 3984625 w 3984625"/>
              <a:gd name="connsiteY2" fmla="*/ 6858000 h 6858000"/>
              <a:gd name="connsiteX3" fmla="*/ 0 w 3984625"/>
              <a:gd name="connsiteY3" fmla="*/ 6858000 h 6858000"/>
            </a:gdLst>
            <a:ahLst/>
            <a:cxnLst/>
            <a:rect l="l" t="t" r="r" b="b"/>
            <a:pathLst>
              <a:path w="3984625" h="6858000">
                <a:moveTo>
                  <a:pt x="3211689" y="0"/>
                </a:moveTo>
                <a:lnTo>
                  <a:pt x="3984625" y="0"/>
                </a:lnTo>
                <a:lnTo>
                  <a:pt x="39846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999999">
                  <a:alpha val="70000"/>
                </a:srgbClr>
              </a:gs>
              <a:gs pos="41000">
                <a:srgbClr val="5D7C7E">
                  <a:alpha val="10000"/>
                </a:srgbClr>
              </a:gs>
              <a:gs pos="100000">
                <a:srgbClr val="D9D9D9">
                  <a:alpha val="6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8475" y="1282303"/>
            <a:ext cx="8593607" cy="251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CarShowRoom</a:t>
            </a:r>
            <a:endParaRPr kumimoji="1" lang="zh-CN" altLang="en-US" sz="4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Nirmala UI" panose="020B0502040204020203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44775" y="4586783"/>
            <a:ext cx="27175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Louaai Zailaei - 202311058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6750" y="3997324"/>
            <a:ext cx="1248410" cy="104140"/>
          </a:xfrm>
          <a:prstGeom prst="parallelogram">
            <a:avLst>
              <a:gd name="adj" fmla="val 50153"/>
            </a:avLst>
          </a:prstGeom>
          <a:solidFill>
            <a:srgbClr val="5D7C7E">
              <a:alpha val="100000"/>
            </a:srgb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968696" y="3997324"/>
            <a:ext cx="469665" cy="104140"/>
          </a:xfrm>
          <a:prstGeom prst="parallelogram">
            <a:avLst>
              <a:gd name="adj" fmla="val 47865"/>
            </a:avLst>
          </a:prstGeom>
          <a:solidFill>
            <a:schemeClr val="bg1">
              <a:alpha val="100000"/>
            </a:scheme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91897" y="3997324"/>
            <a:ext cx="469665" cy="104140"/>
          </a:xfrm>
          <a:prstGeom prst="parallelogram">
            <a:avLst>
              <a:gd name="adj" fmla="val 47865"/>
            </a:avLst>
          </a:prstGeom>
          <a:solidFill>
            <a:schemeClr val="tx1">
              <a:lumMod val="40000"/>
              <a:lumOff val="60000"/>
              <a:alpha val="100000"/>
            </a:schemeClr>
          </a:solidFill>
          <a:ln w="25400" cap="sq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3100" y="51284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73100" y="5687218"/>
            <a:ext cx="3136900" cy="409575"/>
          </a:xfrm>
          <a:prstGeom prst="parallelogram">
            <a:avLst>
              <a:gd name="adj" fmla="val 46824"/>
            </a:avLst>
          </a:prstGeom>
          <a:gradFill>
            <a:gsLst>
              <a:gs pos="0">
                <a:srgbClr val="5D7C7E">
                  <a:alpha val="100000"/>
                </a:srgbClr>
              </a:gs>
              <a:gs pos="100000">
                <a:srgbClr val="999999">
                  <a:alpha val="100000"/>
                </a:srgb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44775" y="5197772"/>
            <a:ext cx="27175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Thamer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Almadi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 - 202311136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98475" y="5738116"/>
            <a:ext cx="340839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Amro Mohammed Elian - 202311430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114800" y="4149180"/>
            <a:ext cx="4254500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Thank you for your time!
Have a great day!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057462" y="1273165"/>
            <a:ext cx="2897061" cy="4718071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sq">
            <a:noFill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51772" y="1273165"/>
            <a:ext cx="2898459" cy="159634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06978" y="18676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 b="1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Introduction to the Website</a:t>
            </a:r>
            <a:endParaRPr kumimoji="1" lang="zh-CN" altLang="en-US" b="1" dirty="0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106978" y="28088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5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Our website is a showroom for different kinds of cars that ranges in price and luxury.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643965" y="1273165"/>
            <a:ext cx="2897061" cy="4718071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sq">
            <a:noFill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642567" y="1273165"/>
            <a:ext cx="2898459" cy="159634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693481" y="1867609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 b="1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Pages of the website</a:t>
            </a:r>
            <a:endParaRPr kumimoji="1" lang="zh-CN" altLang="en-US" b="1" dirty="0">
              <a:latin typeface="Aptos Display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693481" y="2808855"/>
            <a:ext cx="2798029" cy="21460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5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Our website consists of a home page, about us, contact us, and a registration form.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230467" y="1273165"/>
            <a:ext cx="2897061" cy="4718071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sq">
            <a:noFill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229069" y="1273165"/>
            <a:ext cx="2898459" cy="159634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279983" y="18676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 b="1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Target Audience</a:t>
            </a:r>
            <a:endParaRPr kumimoji="1" lang="zh-CN" altLang="en-US" b="1" dirty="0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79983" y="2808855"/>
            <a:ext cx="2798029" cy="2933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Car enthusiasts seeking detailed information about new models, potential buyers looking for a new vehicle, and individuals interested in financing and leasing options.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-5730" y="282779"/>
            <a:ext cx="44958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About our website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5730" y="282779"/>
            <a:ext cx="44958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Colors used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26074"/>
              </p:ext>
            </p:extLst>
          </p:nvPr>
        </p:nvGraphicFramePr>
        <p:xfrm>
          <a:off x="3351676" y="1028700"/>
          <a:ext cx="5614524" cy="5257800"/>
        </p:xfrm>
        <a:graphic>
          <a:graphicData uri="http://schemas.openxmlformats.org/drawingml/2006/table">
            <a:tbl>
              <a:tblPr/>
              <a:tblGrid>
                <a:gridCol w="1871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1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Hexadecimal Value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5D7C7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Color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5D7C7E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Used For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5D7C7E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#5d7c7e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Background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#333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Header and Footer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#ffffff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Text and Boxes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C9C5C5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#0096bf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ptos Display" panose="020B0004020202020204" pitchFamily="34" charset="0"/>
                        </a:rPr>
                        <a:t> Buttons</a:t>
                      </a:r>
                      <a:endParaRPr lang="zh-CN" altLang="en-US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333333">
                          <a:alpha val="100000"/>
                        </a:srgbClr>
                      </a:solidFill>
                      <a:prstDash val="soli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5727700" y="2184400"/>
            <a:ext cx="8509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727700" y="3225800"/>
            <a:ext cx="850900" cy="85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5727700" y="4292600"/>
            <a:ext cx="850900" cy="85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5727700" y="5346700"/>
            <a:ext cx="8509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5730" y="282779"/>
            <a:ext cx="44958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Page Hierarchy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374900" y="4394200"/>
            <a:ext cx="2476500" cy="1320800"/>
          </a:xfrm>
          <a:prstGeom prst="round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About Us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327900" y="4394200"/>
            <a:ext cx="2476500" cy="1320800"/>
          </a:xfrm>
          <a:prstGeom prst="round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Contact us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851400" y="1028700"/>
            <a:ext cx="2476500" cy="1320800"/>
          </a:xfrm>
          <a:prstGeom prst="round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Registration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5851107" y="2497517"/>
            <a:ext cx="4772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 rot="5400000">
            <a:off x="5539957" y="4459667"/>
            <a:ext cx="10995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 rot="10800000">
            <a:off x="4854157" y="4967667"/>
            <a:ext cx="12392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86057" y="4967667"/>
            <a:ext cx="12392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51400" y="2832100"/>
            <a:ext cx="2476500" cy="1320800"/>
          </a:xfrm>
          <a:prstGeom prst="round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Home page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539762" y="1633756"/>
            <a:ext cx="76200" cy="2762177"/>
          </a:xfrm>
          <a:prstGeom prst="rect">
            <a:avLst/>
          </a:prstGeom>
          <a:solidFill>
            <a:srgbClr val="0096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 rot="10800000">
            <a:off x="7330657" y="1576767"/>
            <a:ext cx="12773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571457" y="1576767"/>
            <a:ext cx="12773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497862" y="1621056"/>
            <a:ext cx="76200" cy="2774877"/>
          </a:xfrm>
          <a:prstGeom prst="rect">
            <a:avLst/>
          </a:prstGeom>
          <a:solidFill>
            <a:srgbClr val="0096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 rot="10800000">
            <a:off x="7330657" y="3405567"/>
            <a:ext cx="12773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571457" y="3405567"/>
            <a:ext cx="1277303" cy="178744"/>
          </a:xfrm>
          <a:prstGeom prst="rightArrow">
            <a:avLst/>
          </a:prstGeom>
          <a:solidFill>
            <a:srgbClr val="0096B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5730" y="282779"/>
            <a:ext cx="66802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How does our website look?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091849" y="2603806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154196" y="2775260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1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42743" y="2451406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
registration is the signing in page for the website.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091849" y="3807495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154196" y="3978949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2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842743" y="3642395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
We used a container to coordinate the form.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91849" y="4985782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154196" y="5157237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3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842743" y="4833382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
The user will have access to the home page after completing the sign in proccess.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848600" y="1032933"/>
            <a:ext cx="3073400" cy="1164167"/>
          </a:xfrm>
          <a:prstGeom prst="snip2Diag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93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Registration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35873" y="2487662"/>
            <a:ext cx="5631527" cy="2962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5730" y="282779"/>
            <a:ext cx="66802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How does our website look?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99476" y="1295400"/>
            <a:ext cx="5535827" cy="468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标题 1"/>
          <p:cNvSpPr txBox="1"/>
          <p:nvPr/>
        </p:nvSpPr>
        <p:spPr>
          <a:xfrm>
            <a:off x="6091849" y="2603806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154196" y="2775260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1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842743" y="2451406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ea typeface="Poppins"/>
              <a:cs typeface="Poppins"/>
            </a:endParaRPr>
          </a:p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The Home Page displays the products we are offering  with their prices.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091849" y="3807495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154196" y="3978949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2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842743" y="3642395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ea typeface="Poppins"/>
              <a:cs typeface="Poppins"/>
            </a:endParaRPr>
          </a:p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We used containers to separate the cars and their prices form each other.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091849" y="4985782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154196" y="5157237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3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842743" y="4833382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We added a navigation bar so the user can easily access all the pages, as well as a footer with the GitHub page of the website.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848600" y="1032933"/>
            <a:ext cx="3073400" cy="1164167"/>
          </a:xfrm>
          <a:prstGeom prst="snip2Diag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93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Home Page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5730" y="282779"/>
            <a:ext cx="66802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How does our website look?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091849" y="2603806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154196" y="2775260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1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42743" y="2451406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This page is a all about our team showing our skills, GitHub links, and LinkedIn Pages.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091849" y="3807495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154196" y="3978949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2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842743" y="3642395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 fontAlgn="base"/>
            <a:endParaRPr lang="en-US" dirty="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algn="ctr" fontAlgn="base"/>
            <a:r>
              <a:rPr kumimoji="1" 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We used sections to divide each part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091849" y="4985782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154196" y="5157237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3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842743" y="4833382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The fonts used in this page are: </a:t>
            </a:r>
          </a:p>
          <a:p>
            <a:pPr algn="ctr"/>
            <a:r>
              <a:rPr kumimoji="1" 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cs typeface="Poppins"/>
              </a:rPr>
              <a:t>font-family: Arial, sans-serif</a:t>
            </a:r>
            <a:endParaRPr kumimoji="1" lang="zh-CN" altLang="en-US" sz="16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 Display" panose="020B0004020202020204" pitchFamily="34" charset="0"/>
              <a:cs typeface="Poppi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848600" y="1032933"/>
            <a:ext cx="3073400" cy="1164167"/>
          </a:xfrm>
          <a:prstGeom prst="snip2Diag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934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About Us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46216" y="2184400"/>
            <a:ext cx="5545394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标题 1"/>
          <p:cNvCxnSpPr/>
          <p:nvPr/>
        </p:nvCxnSpPr>
        <p:spPr>
          <a:xfrm flipH="1">
            <a:off x="11064883" y="5299367"/>
            <a:ext cx="327017" cy="0"/>
          </a:xfrm>
          <a:prstGeom prst="line">
            <a:avLst/>
          </a:prstGeom>
          <a:noFill/>
          <a:ln w="9525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sp>
        <p:nvSpPr>
          <p:cNvPr id="3" name="标题 1"/>
          <p:cNvSpPr txBox="1"/>
          <p:nvPr/>
        </p:nvSpPr>
        <p:spPr>
          <a:xfrm>
            <a:off x="-5730" y="282779"/>
            <a:ext cx="66802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9000" y="3357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How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" panose="020B0004020202020204" pitchFamily="34" charset="0"/>
                <a:ea typeface="poppins-bold"/>
                <a:cs typeface="poppins-bold"/>
              </a:rPr>
              <a:t> does our website look?</a:t>
            </a:r>
            <a:endParaRPr kumimoji="1" lang="zh-CN" altLang="en-US" dirty="0">
              <a:latin typeface="Aptos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5400000">
            <a:off x="-457200" y="1143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91849" y="2603806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54196" y="2775260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cs typeface="poppins-bold"/>
              </a:rPr>
              <a:t>1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poppins-bold"/>
              <a:cs typeface="poppins-bold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842743" y="2451406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" panose="020B0004020202020204" pitchFamily="34" charset="0"/>
              <a:ea typeface="Poppins"/>
              <a:cs typeface="Poppins"/>
            </a:endParaRPr>
          </a:p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" panose="020B0004020202020204" pitchFamily="34" charset="0"/>
                <a:ea typeface="Poppins"/>
                <a:cs typeface="Poppins"/>
              </a:rPr>
              <a:t>we added a Contact us page as a way of connecting the user with our team by asking, giving comments, or reporting bugs.</a:t>
            </a:r>
            <a:endParaRPr kumimoji="1" lang="zh-CN" altLang="en-US" dirty="0">
              <a:latin typeface="Aptos" panose="020B00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091849" y="3807495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54196" y="3978949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cs typeface="poppins-bold"/>
              </a:rPr>
              <a:t>2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poppins-bold"/>
              <a:cs typeface="poppins-bold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842743" y="3642395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" panose="020B0004020202020204" pitchFamily="34" charset="0"/>
                <a:cs typeface="Poppins"/>
              </a:rPr>
              <a:t>We used a container to coordinated the form.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" panose="020B0004020202020204" pitchFamily="34" charset="0"/>
              <a:cs typeface="Poppi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091849" y="4985782"/>
            <a:ext cx="623472" cy="623471"/>
          </a:xfrm>
          <a:prstGeom prst="rect">
            <a:avLst/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54196" y="5157237"/>
            <a:ext cx="498777" cy="2805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842743" y="4833382"/>
            <a:ext cx="5081288" cy="935206"/>
          </a:xfrm>
          <a:prstGeom prst="rect">
            <a:avLst/>
          </a:prstGeom>
          <a:solidFill>
            <a:srgbClr val="5D7C7E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" panose="020B0004020202020204" pitchFamily="34" charset="0"/>
                <a:cs typeface="Poppins"/>
              </a:rPr>
              <a:t>We added a navigation bar so the user can easily access all the pages. As well as a footer with the GitHub page of the website.</a:t>
            </a:r>
            <a:endParaRPr kumimoji="1" lang="zh-CN" altLang="en-US" sz="14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ptos" panose="020B0004020202020204" pitchFamily="34" charset="0"/>
              <a:cs typeface="Poppin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848600" y="1032933"/>
            <a:ext cx="3073400" cy="1164167"/>
          </a:xfrm>
          <a:prstGeom prst="snip2DiagRect">
            <a:avLst/>
          </a:prstGeom>
          <a:solidFill>
            <a:srgbClr val="5D7C7E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934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ptos" panose="020B0004020202020204" pitchFamily="34" charset="0"/>
                <a:ea typeface="Poppins"/>
                <a:cs typeface="Poppins"/>
              </a:rPr>
              <a:t>Contact us</a:t>
            </a:r>
            <a:endParaRPr kumimoji="1" lang="zh-CN" altLang="en-US" dirty="0">
              <a:latin typeface="Aptos" panose="020B00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19558" y="2690887"/>
            <a:ext cx="5760542" cy="2835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88000" y="55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-5730" y="346279"/>
            <a:ext cx="4495800" cy="565150"/>
          </a:xfrm>
          <a:prstGeom prst="rect">
            <a:avLst/>
          </a:prstGeom>
          <a:gradFill>
            <a:gsLst>
              <a:gs pos="0">
                <a:srgbClr val="999999">
                  <a:alpha val="100000"/>
                </a:srgbClr>
              </a:gs>
              <a:gs pos="80000">
                <a:schemeClr val="bg1"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69000" y="39924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External Links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5400000">
            <a:off x="-457200" y="177800"/>
            <a:ext cx="914400" cy="914400"/>
          </a:xfrm>
          <a:prstGeom prst="blockArc">
            <a:avLst>
              <a:gd name="adj1" fmla="val 10800000"/>
              <a:gd name="adj2" fmla="val 0"/>
              <a:gd name="adj3" fmla="val 28546"/>
            </a:avLst>
          </a:prstGeom>
          <a:solidFill>
            <a:srgbClr val="5D7C7E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0" y="34925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33333">
                  <a:alpha val="100000"/>
                </a:srgbClr>
              </a:gs>
              <a:gs pos="100000">
                <a:srgbClr val="333333">
                  <a:alpha val="100000"/>
                </a:srgb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 rot="5400000" flipV="1">
            <a:off x="8559087" y="231781"/>
            <a:ext cx="1236538" cy="3790853"/>
          </a:xfrm>
          <a:custGeom>
            <a:avLst/>
            <a:gdLst>
              <a:gd name="connsiteX0" fmla="*/ 121647 w 5001127"/>
              <a:gd name="connsiteY0" fmla="*/ 4106779 h 4106779"/>
              <a:gd name="connsiteX1" fmla="*/ 4879480 w 5001127"/>
              <a:gd name="connsiteY1" fmla="*/ 4106779 h 4106779"/>
              <a:gd name="connsiteX2" fmla="*/ 5001127 w 5001127"/>
              <a:gd name="connsiteY2" fmla="*/ 3985132 h 4106779"/>
              <a:gd name="connsiteX3" fmla="*/ 5001127 w 5001127"/>
              <a:gd name="connsiteY3" fmla="*/ 370300 h 4106779"/>
              <a:gd name="connsiteX4" fmla="*/ 4879480 w 5001127"/>
              <a:gd name="connsiteY4" fmla="*/ 248653 h 4106779"/>
              <a:gd name="connsiteX5" fmla="*/ 2667343 w 5001127"/>
              <a:gd name="connsiteY5" fmla="*/ 248653 h 4106779"/>
              <a:gd name="connsiteX6" fmla="*/ 2500563 w 5001127"/>
              <a:gd name="connsiteY6" fmla="*/ 0 h 4106779"/>
              <a:gd name="connsiteX7" fmla="*/ 2333784 w 5001127"/>
              <a:gd name="connsiteY7" fmla="*/ 248653 h 4106779"/>
              <a:gd name="connsiteX8" fmla="*/ 121647 w 5001127"/>
              <a:gd name="connsiteY8" fmla="*/ 248653 h 4106779"/>
              <a:gd name="connsiteX9" fmla="*/ 0 w 5001127"/>
              <a:gd name="connsiteY9" fmla="*/ 370300 h 4106779"/>
              <a:gd name="connsiteX10" fmla="*/ 0 w 5001127"/>
              <a:gd name="connsiteY10" fmla="*/ 3985132 h 4106779"/>
              <a:gd name="connsiteX11" fmla="*/ 121647 w 5001127"/>
              <a:gd name="connsiteY11" fmla="*/ 4106779 h 4106779"/>
            </a:gdLst>
            <a:ahLst/>
            <a:cxnLst/>
            <a:rect l="l" t="t" r="r" b="b"/>
            <a:pathLst>
              <a:path w="5001127" h="4106779">
                <a:moveTo>
                  <a:pt x="121647" y="4106779"/>
                </a:moveTo>
                <a:lnTo>
                  <a:pt x="4879480" y="4106779"/>
                </a:lnTo>
                <a:cubicBezTo>
                  <a:pt x="4946664" y="4106779"/>
                  <a:pt x="5001127" y="4052316"/>
                  <a:pt x="5001127" y="3985132"/>
                </a:cubicBezTo>
                <a:lnTo>
                  <a:pt x="5001127" y="370300"/>
                </a:lnTo>
                <a:cubicBezTo>
                  <a:pt x="5001127" y="303116"/>
                  <a:pt x="4946664" y="248653"/>
                  <a:pt x="4879480" y="248653"/>
                </a:cubicBezTo>
                <a:lnTo>
                  <a:pt x="2667343" y="248653"/>
                </a:lnTo>
                <a:lnTo>
                  <a:pt x="2500563" y="0"/>
                </a:lnTo>
                <a:lnTo>
                  <a:pt x="2333784" y="248653"/>
                </a:lnTo>
                <a:lnTo>
                  <a:pt x="121647" y="248653"/>
                </a:lnTo>
                <a:cubicBezTo>
                  <a:pt x="54463" y="248653"/>
                  <a:pt x="0" y="303116"/>
                  <a:pt x="0" y="370300"/>
                </a:cubicBezTo>
                <a:lnTo>
                  <a:pt x="0" y="3985132"/>
                </a:lnTo>
                <a:cubicBezTo>
                  <a:pt x="0" y="4052316"/>
                  <a:pt x="54463" y="4106779"/>
                  <a:pt x="121647" y="410677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627503" y="4744568"/>
            <a:ext cx="2494504" cy="6576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-bold"/>
                <a:cs typeface="poppins-bold"/>
              </a:rPr>
              <a:t>CSS</a:t>
            </a:r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814019" y="1674826"/>
            <a:ext cx="900036" cy="900036"/>
          </a:xfrm>
          <a:prstGeom prst="flowChartConnector">
            <a:avLst/>
          </a:prstGeom>
          <a:solidFill>
            <a:srgbClr val="5D7C7E">
              <a:alpha val="100000"/>
            </a:srgbClr>
          </a:solidFill>
          <a:ln w="12700" cap="sq">
            <a:solidFill>
              <a:srgbClr val="333333">
                <a:alpha val="100000"/>
              </a:srgb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0713720" y="1778000"/>
            <a:ext cx="10972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 t="20773"/>
          <a:stretch>
            <a:fillRect/>
          </a:stretch>
        </p:blipFill>
        <p:spPr>
          <a:xfrm>
            <a:off x="812800" y="1707427"/>
            <a:ext cx="6096000" cy="870805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 rot="5400000" flipV="1">
            <a:off x="8559087" y="1831981"/>
            <a:ext cx="1236538" cy="3790853"/>
          </a:xfrm>
          <a:custGeom>
            <a:avLst/>
            <a:gdLst>
              <a:gd name="connsiteX0" fmla="*/ 121647 w 5001127"/>
              <a:gd name="connsiteY0" fmla="*/ 4106779 h 4106779"/>
              <a:gd name="connsiteX1" fmla="*/ 4879480 w 5001127"/>
              <a:gd name="connsiteY1" fmla="*/ 4106779 h 4106779"/>
              <a:gd name="connsiteX2" fmla="*/ 5001127 w 5001127"/>
              <a:gd name="connsiteY2" fmla="*/ 3985132 h 4106779"/>
              <a:gd name="connsiteX3" fmla="*/ 5001127 w 5001127"/>
              <a:gd name="connsiteY3" fmla="*/ 370300 h 4106779"/>
              <a:gd name="connsiteX4" fmla="*/ 4879480 w 5001127"/>
              <a:gd name="connsiteY4" fmla="*/ 248653 h 4106779"/>
              <a:gd name="connsiteX5" fmla="*/ 2667343 w 5001127"/>
              <a:gd name="connsiteY5" fmla="*/ 248653 h 4106779"/>
              <a:gd name="connsiteX6" fmla="*/ 2500563 w 5001127"/>
              <a:gd name="connsiteY6" fmla="*/ 0 h 4106779"/>
              <a:gd name="connsiteX7" fmla="*/ 2333784 w 5001127"/>
              <a:gd name="connsiteY7" fmla="*/ 248653 h 4106779"/>
              <a:gd name="connsiteX8" fmla="*/ 121647 w 5001127"/>
              <a:gd name="connsiteY8" fmla="*/ 248653 h 4106779"/>
              <a:gd name="connsiteX9" fmla="*/ 0 w 5001127"/>
              <a:gd name="connsiteY9" fmla="*/ 370300 h 4106779"/>
              <a:gd name="connsiteX10" fmla="*/ 0 w 5001127"/>
              <a:gd name="connsiteY10" fmla="*/ 3985132 h 4106779"/>
              <a:gd name="connsiteX11" fmla="*/ 121647 w 5001127"/>
              <a:gd name="connsiteY11" fmla="*/ 4106779 h 4106779"/>
            </a:gdLst>
            <a:ahLst/>
            <a:cxnLst/>
            <a:rect l="l" t="t" r="r" b="b"/>
            <a:pathLst>
              <a:path w="5001127" h="4106779">
                <a:moveTo>
                  <a:pt x="121647" y="4106779"/>
                </a:moveTo>
                <a:lnTo>
                  <a:pt x="4879480" y="4106779"/>
                </a:lnTo>
                <a:cubicBezTo>
                  <a:pt x="4946664" y="4106779"/>
                  <a:pt x="5001127" y="4052316"/>
                  <a:pt x="5001127" y="3985132"/>
                </a:cubicBezTo>
                <a:lnTo>
                  <a:pt x="5001127" y="370300"/>
                </a:lnTo>
                <a:cubicBezTo>
                  <a:pt x="5001127" y="303116"/>
                  <a:pt x="4946664" y="248653"/>
                  <a:pt x="4879480" y="248653"/>
                </a:cubicBezTo>
                <a:lnTo>
                  <a:pt x="2667343" y="248653"/>
                </a:lnTo>
                <a:lnTo>
                  <a:pt x="2500563" y="0"/>
                </a:lnTo>
                <a:lnTo>
                  <a:pt x="2333784" y="248653"/>
                </a:lnTo>
                <a:lnTo>
                  <a:pt x="121647" y="248653"/>
                </a:lnTo>
                <a:cubicBezTo>
                  <a:pt x="54463" y="248653"/>
                  <a:pt x="0" y="303116"/>
                  <a:pt x="0" y="370300"/>
                </a:cubicBezTo>
                <a:lnTo>
                  <a:pt x="0" y="3985132"/>
                </a:lnTo>
                <a:cubicBezTo>
                  <a:pt x="0" y="4052316"/>
                  <a:pt x="54463" y="4106779"/>
                  <a:pt x="121647" y="410677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814019" y="3275026"/>
            <a:ext cx="900036" cy="900036"/>
          </a:xfrm>
          <a:prstGeom prst="flowChartConnector">
            <a:avLst/>
          </a:prstGeom>
          <a:solidFill>
            <a:srgbClr val="5D7C7E">
              <a:alpha val="100000"/>
            </a:srgbClr>
          </a:solidFill>
          <a:ln w="12700" cap="sq">
            <a:solidFill>
              <a:srgbClr val="333333">
                <a:alpha val="100000"/>
              </a:srgb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 rot="5400000" flipV="1">
            <a:off x="8559087" y="3470281"/>
            <a:ext cx="1236538" cy="3790853"/>
          </a:xfrm>
          <a:custGeom>
            <a:avLst/>
            <a:gdLst>
              <a:gd name="connsiteX0" fmla="*/ 121647 w 5001127"/>
              <a:gd name="connsiteY0" fmla="*/ 4106779 h 4106779"/>
              <a:gd name="connsiteX1" fmla="*/ 4879480 w 5001127"/>
              <a:gd name="connsiteY1" fmla="*/ 4106779 h 4106779"/>
              <a:gd name="connsiteX2" fmla="*/ 5001127 w 5001127"/>
              <a:gd name="connsiteY2" fmla="*/ 3985132 h 4106779"/>
              <a:gd name="connsiteX3" fmla="*/ 5001127 w 5001127"/>
              <a:gd name="connsiteY3" fmla="*/ 370300 h 4106779"/>
              <a:gd name="connsiteX4" fmla="*/ 4879480 w 5001127"/>
              <a:gd name="connsiteY4" fmla="*/ 248653 h 4106779"/>
              <a:gd name="connsiteX5" fmla="*/ 2667343 w 5001127"/>
              <a:gd name="connsiteY5" fmla="*/ 248653 h 4106779"/>
              <a:gd name="connsiteX6" fmla="*/ 2500563 w 5001127"/>
              <a:gd name="connsiteY6" fmla="*/ 0 h 4106779"/>
              <a:gd name="connsiteX7" fmla="*/ 2333784 w 5001127"/>
              <a:gd name="connsiteY7" fmla="*/ 248653 h 4106779"/>
              <a:gd name="connsiteX8" fmla="*/ 121647 w 5001127"/>
              <a:gd name="connsiteY8" fmla="*/ 248653 h 4106779"/>
              <a:gd name="connsiteX9" fmla="*/ 0 w 5001127"/>
              <a:gd name="connsiteY9" fmla="*/ 370300 h 4106779"/>
              <a:gd name="connsiteX10" fmla="*/ 0 w 5001127"/>
              <a:gd name="connsiteY10" fmla="*/ 3985132 h 4106779"/>
              <a:gd name="connsiteX11" fmla="*/ 121647 w 5001127"/>
              <a:gd name="connsiteY11" fmla="*/ 4106779 h 4106779"/>
            </a:gdLst>
            <a:ahLst/>
            <a:cxnLst/>
            <a:rect l="l" t="t" r="r" b="b"/>
            <a:pathLst>
              <a:path w="5001127" h="4106779">
                <a:moveTo>
                  <a:pt x="121647" y="4106779"/>
                </a:moveTo>
                <a:lnTo>
                  <a:pt x="4879480" y="4106779"/>
                </a:lnTo>
                <a:cubicBezTo>
                  <a:pt x="4946664" y="4106779"/>
                  <a:pt x="5001127" y="4052316"/>
                  <a:pt x="5001127" y="3985132"/>
                </a:cubicBezTo>
                <a:lnTo>
                  <a:pt x="5001127" y="370300"/>
                </a:lnTo>
                <a:cubicBezTo>
                  <a:pt x="5001127" y="303116"/>
                  <a:pt x="4946664" y="248653"/>
                  <a:pt x="4879480" y="248653"/>
                </a:cubicBezTo>
                <a:lnTo>
                  <a:pt x="2667343" y="248653"/>
                </a:lnTo>
                <a:lnTo>
                  <a:pt x="2500563" y="0"/>
                </a:lnTo>
                <a:lnTo>
                  <a:pt x="2333784" y="248653"/>
                </a:lnTo>
                <a:lnTo>
                  <a:pt x="121647" y="248653"/>
                </a:lnTo>
                <a:cubicBezTo>
                  <a:pt x="54463" y="248653"/>
                  <a:pt x="0" y="303116"/>
                  <a:pt x="0" y="370300"/>
                </a:cubicBezTo>
                <a:lnTo>
                  <a:pt x="0" y="3985132"/>
                </a:lnTo>
                <a:cubicBezTo>
                  <a:pt x="0" y="4052316"/>
                  <a:pt x="54463" y="4106779"/>
                  <a:pt x="121647" y="410677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0814019" y="4913326"/>
            <a:ext cx="900036" cy="900036"/>
          </a:xfrm>
          <a:prstGeom prst="flowChartConnector">
            <a:avLst/>
          </a:prstGeom>
          <a:solidFill>
            <a:srgbClr val="5D7C7E">
              <a:alpha val="100000"/>
            </a:srgbClr>
          </a:solidFill>
          <a:ln w="12700" cap="sq">
            <a:solidFill>
              <a:srgbClr val="333333">
                <a:alpha val="100000"/>
              </a:srgb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Aptos Display" panose="020B00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293100" y="1928540"/>
            <a:ext cx="1778000" cy="3847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CSS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077200" y="3528740"/>
            <a:ext cx="2209800" cy="3847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BOOSTTRAP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0833100" y="3276600"/>
            <a:ext cx="876300" cy="87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10947400" y="5016500"/>
            <a:ext cx="673100" cy="673100"/>
          </a:xfrm>
          <a:prstGeom prst="rect">
            <a:avLst/>
          </a:prstGeom>
        </p:spPr>
      </p:pic>
      <p:sp>
        <p:nvSpPr>
          <p:cNvPr id="20" name="标题 1"/>
          <p:cNvSpPr txBox="1"/>
          <p:nvPr/>
        </p:nvSpPr>
        <p:spPr>
          <a:xfrm>
            <a:off x="8178800" y="5167040"/>
            <a:ext cx="2108200" cy="3847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500" dirty="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Aptos Display" panose="020B0004020202020204" pitchFamily="34" charset="0"/>
                <a:ea typeface="Poppins"/>
                <a:cs typeface="Poppins"/>
              </a:rPr>
              <a:t>JAVASCRIPT</a:t>
            </a:r>
            <a:endParaRPr kumimoji="1" lang="zh-CN" altLang="en-US" dirty="0">
              <a:latin typeface="Aptos Display" panose="020B00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812800" y="3591112"/>
            <a:ext cx="6096000" cy="3107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alphaModFix/>
          </a:blip>
          <a:srcRect/>
          <a:stretch>
            <a:fillRect/>
          </a:stretch>
        </p:blipFill>
        <p:spPr>
          <a:xfrm>
            <a:off x="812800" y="5145929"/>
            <a:ext cx="6096000" cy="477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F496E"/>
      </a:accent1>
      <a:accent2>
        <a:srgbClr val="388688"/>
      </a:accent2>
      <a:accent3>
        <a:srgbClr val="7EBE99"/>
      </a:accent3>
      <a:accent4>
        <a:srgbClr val="A2D898"/>
      </a:accent4>
      <a:accent5>
        <a:srgbClr val="BCE2B4"/>
      </a:accent5>
      <a:accent6>
        <a:srgbClr val="CFF39C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405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Poppins</vt:lpstr>
      <vt:lpstr>Aptos Display</vt:lpstr>
      <vt:lpstr>poppins-bold</vt:lpstr>
      <vt:lpstr>Arial</vt:lpstr>
      <vt:lpstr>Aptos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Louaai Zailaei</cp:lastModifiedBy>
  <cp:revision>3</cp:revision>
  <dcterms:modified xsi:type="dcterms:W3CDTF">2024-11-12T22:05:09Z</dcterms:modified>
</cp:coreProperties>
</file>